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7F69A-BFF6-40D4-A1C1-7883428406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9DD350-30B2-4E95-B264-B088B9EE60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Regulatory network visualization for YOX1, shown in blue. The network is drawn using the sigma.js visualization library (sigmajs.org). Regulators are indicated in green, targets in purple. Mousing over any gene in the network highlights its local sub-network, as indicated here for CDC28, a regulator of YOX1.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76773F-1267-4024-B5CF-4D111CB2D7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bay007, </a:t>
            </a:r>
            <a:r>
              <a:rPr lang="en-US" altLang="en-US" sz="1000">
                <a:solidFill>
                  <a:srgbClr val="333333"/>
                </a:solidFill>
                <a:hlinkClick r:id="rId3"/>
              </a:rPr>
              <a:t>https://doi.org/10.1093/database/bay007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Regulatory network visualization for YOX1, shown in blue. The network is drawn using the sigma.js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308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Regulatory network visualization for YOX1, shown in blue. The network is drawn using the sigma.js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2024-05-19T06:01:41Z</dcterms:modified>
</cp:coreProperties>
</file>