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98AB1E-7444-4204-A618-D8C43F9FB8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C63AA-690B-4D13-B0BE-54BE942D65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Stratified results on DrugProt validation set: Examples in the validation set are regrouped based on their subject–object surface distances. Intervals are of length 5 except two special cases 0 and $ \ge $40. For each interval, the number of examples that fall in this interval is shown on top of bars.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E740E-AB15-468B-96AD-9EA26DB947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Stratified results on DrugProt validation set: Examples in the validation set are regrouped based on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97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Stratified results on DrugProt validation set: Examples in the validation set are regrouped based on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2024-05-17T02:19:32Z</dcterms:modified>
</cp:coreProperties>
</file>