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A481F-3E31-46A4-8AEE-2B1E8D1DAC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84D773-E2C3-4C0A-AA43-6DC42BD1FF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The relationship diagram between stock, cvterm, cv and organism tables. These tables are all needed for storing entries in the stock table. The stock table requires a type, which is stored in the cvterm table. It also requires an organism, which is stored in the organism table. Both are associated to the stock via foreign key constraints with the cvterm_id and organism_id fields, respectively. Fields used in foreign key relationships are bold.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04D89A-A785-4A11-A6D0-957FF9BEB5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The relationship diagram between stock, cvterm, cv and organism tables. These tables are all needed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The relationship diagram between stock, cvterm, cv and organism tables. These tables are all needed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2024-05-16T21:53:24Z</dcterms:modified>
</cp:coreProperties>
</file>