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6F9728-8B7A-4008-97EE-9EE29CD150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54EFDE-E58B-43B1-BE0B-57EA6401C3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7A1A63-818E-43D1-B620-EB6A74FA49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2024-05-11T12:56:20Z</dcterms:modified>
</cp:coreProperties>
</file>