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D0F31-D1A3-4DBE-BBBD-4359DD8CC4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4EB32-D9FB-4060-A565-3B2D9D0D42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Expression profile of OsPHR3 from IC4R across different tissues and developmental stages.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6FE978-497B-45FE-B8BA-4DB44577F4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Expression profile of OsPHR3 from IC4R across different tissues and developmental stages.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625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Expression profile of OsPHR3 from IC4R across different tissues and developmental stages.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2024-05-05T11:39:12Z</dcterms:modified>
</cp:coreProperties>
</file>