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11DF1-543D-4DA3-82B1-067ECCE863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A075C-91CE-4CE5-9165-234E593A8E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Years of professional experience (Q4) and education level (Q5).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3590D-F914-46B1-9773-5226E12B7D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Years of professional experience (Q4) and education level (Q5).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Years of professional experience (Q4) and education level (Q5).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2024-07-27T08:42:19Z</dcterms:modified>
</cp:coreProperties>
</file>