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52A904-1E11-4B4C-B915-75801C91070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F6793A-2594-405E-BC15-37C76E652ED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Example of syntactic analysis of a sentence as performed by the Ontogene parser. Reprinted from Journal of Biomedical Informatics, Volume 45, Issue 5, Fabio Rinaldi, Gerold Schneider, Simon Clematide, ‘Relation Mining Experiments in the Pharmacogenomics Domain’, pages 851–861, 2012, with permission from Elsevier.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3CB1E6-964A-4734-9B39-345AEA364E9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bas053, </a:t>
            </a:r>
            <a:r>
              <a:rPr lang="en-US" altLang="en-US" sz="1000">
                <a:solidFill>
                  <a:srgbClr val="333333"/>
                </a:solidFill>
                <a:hlinkClick r:id="rId3"/>
              </a:rPr>
              <a:t>https://doi.org/10.1093/database/bas053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Example of syntactic analysis of a sentence as performed by the Ontogene parser. Reprinted from Journal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Example of syntactic analysis of a sentence as performed by the Ontogene parser. Reprinted from Journal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2024-05-19T19:26:34Z</dcterms:modified>
</cp:coreProperties>
</file>