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C98BC-D427-45E3-9DCE-75F36ED13E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A17D0-D58B-4795-A5DA-AEC0C1103A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Screening results of estrogen receptor alpha model against specs natural product library.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288FCC-48ED-411F-9E09-86CD6156AD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Screening results of estrogen receptor alpha model against specs natural product library.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152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 Screening results of estrogen receptor alpha model against specs natural product library.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2024-05-20T02:41:39Z</dcterms:modified>
</cp:coreProperties>
</file>