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974DB-D153-4023-8249-25787A9BB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9B2B75-EC87-4AA0-9736-FB08F7D7B1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Frustration with ambiguities in phenotype descriptions (Q10) and position on the need for information to be in a computer-accepted format for computation” (Q11).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14919-9E65-477D-A063-6A38F3CC0E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Frustration with ambiguities in phenotype descriptions (Q10) and position on the need for information to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9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Frustration with ambiguities in phenotype descriptions (Q10) and position on the need for information to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2024-05-06T19:49:00Z</dcterms:modified>
</cp:coreProperties>
</file>