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E46007C-53C6-4D38-B742-3D83DEFCF86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39DCB2C-8FCB-4237-B17F-FA9E0ED77EB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Training of the neural network. Top panel: scheme for learning rate cycling during training of independent models. Bottom panel: for each independent model, accuracy was monitored along training epochs for training subsets and testing set.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D5EC7C-FD55-4F76-8A6D-3A3D58F18C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3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baab039,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https://doi.org/10.1093/database/baab039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Training of the neural network. Top panel: scheme for learning rate cycling during training of independent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52600" y="1371600"/>
            <a:ext cx="56369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Training of the neural network. Top panel: scheme for learning rate cycling during training of independent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2024-06-02T15:25:20Z</dcterms:modified>
</cp:coreProperties>
</file>