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E34921-FE64-4B27-9AA8-6C92034755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4FD03F-A118-43AE-ACC6-A8F6A29602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Description of the database and the interface. The interface includes input panels to query the database, and the output is sent back to the interface. The query is constructed by selecting the cell lines from one or more tissues, the drug perturbations grouped by mechanism of action, and the network models of interest. The output of the database query is three main tables: the BIF, NPA and code contributions (NODES). The output is returned in tabular and graphical formats that can be searched, filtered or exported.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C2CD72-341A-460C-81B5-E793D93A4F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baab048, </a:t>
            </a:r>
            <a:r>
              <a:rPr lang="en-US" altLang="en-US" sz="1000">
                <a:solidFill>
                  <a:srgbClr val="333333"/>
                </a:solidFill>
                <a:hlinkClick r:id="rId3"/>
              </a:rPr>
              <a:t>https://doi.org/10.1093/database/baab048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Description of the database and the interface. The interface includes input panels to query the database,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407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Description of the database and the interface. The interface includes input panels to query the database,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2024-05-19T20:47:43Z</dcterms:modified>
</cp:coreProperties>
</file>