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B595E9-232E-4623-8042-34C198E949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1955C9-8C68-4BFC-AA77-A9E4C3B421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researcher’s publication extraction system to remove the author disambiguation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3E64CD-98FD-466C-8866-3C856F6608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Overview of researcher’s publication extraction system to remove the author disambiguation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653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Overview of researcher’s publication extraction system to remove the author disambiguation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2024-05-21T14:50:27Z</dcterms:modified>
</cp:coreProperties>
</file>