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830D7-D867-4AA9-82A9-14C853B9A4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64973-22AD-44E2-A791-F73F5134EF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snapshot of the curated affirmations for AFP from all 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CAE8D-8C17-4791-9632-48A0B4C433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 snapshot of the curated affirmations for AFP from all curators.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66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A snapshot of the curated affirmations for AFP from all curators.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2024-05-19T23:53:44Z</dcterms:modified>
</cp:coreProperties>
</file>