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115F0-449A-477A-8C4B-06B7D2EBF1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91CA46-C199-466A-B39E-E99BF45835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Rationale behind taxon choice for orthology analyses at Echinobase. Black arrows represent analyses that have been performed. We have so far used Anneissia japonica for Crinoidea analysis and both Acanthaster planci and Patiria miniata for Asteroidea. Gray arrows show analyses planned for integration (e.g. between S. purpuratus and Mus musculus, Xenopus tropicalis). This demonstrates our use as S. purpuratus as our reference echinoderm, in that orthologs can be laterally inferred between other echinoderms and non-echinoderms via S. purpuratus. 1:1 ortholog counts for intra-echinoderm analyses are expressed as fractions of the total number of genes in the genome of that species. (B) A species tree, showing the phylogenetic positions of different model metazoan taxa relative to echinoderms (box highlighted in yellow). Branch lengths are not drawn to scale. Numbers beside the nodes are estimated times in millions of years which, along with the topology, are adapted from the studies by Cary and Hinman, Delsuc et al. and Dohrmann and Wörheide (34–36). Echinoderms are an extremely diverse group; different classes of echinoderm are distantly related to each 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F29559-60C6-4F2D-92F7-CB233A5901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sample gene summary page for foxa1. The updated developmental time course is shown in the top right. The ortholog of the gene in different echinoderms, as predicted by our pipeline, is seen under the ‘Echinobase Gene ID’ section. The gene can be viewed in JBrowse by clicking the links under the ‘Genomic’ section. Additional orthologs to non-echinoderm species as predicted by NCBI and are reported under the ‘Orthology’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F29559-60C6-4F2D-92F7-CB233A5901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screenshot of the S. purpuratus v5.0 genome browser displaying the labeled 18 hours post-fertilization ATAC-seq peaks and peak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F29559-60C6-4F2D-92F7-CB233A59014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3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baab030, </a:t>
            </a:r>
            <a:r>
              <a:rPr lang="en-US" altLang="en-US" sz="1000">
                <a:solidFill>
                  <a:srgbClr val="333333"/>
                </a:solidFill>
                <a:hlinkClick r:id="rId3"/>
              </a:rPr>
              <a:t>https://doi.org/10.1093/database/baab030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Rationale behind taxon choice for orthology analyses at Echinobase. Black arrows represent analyses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997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baab030, </a:t>
            </a:r>
            <a:r>
              <a:rPr lang="en-US" altLang="en-US" sz="1000">
                <a:solidFill>
                  <a:srgbClr val="333333"/>
                </a:solidFill>
                <a:hlinkClick r:id="rId3"/>
              </a:rPr>
              <a:t>https://doi.org/10.1093/database/baab030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sample gene summary page for foxa1. The updated developmental time course is shown in the top right.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108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baab030, </a:t>
            </a:r>
            <a:r>
              <a:rPr lang="en-US" altLang="en-US" sz="1000">
                <a:solidFill>
                  <a:srgbClr val="333333"/>
                </a:solidFill>
                <a:hlinkClick r:id="rId3"/>
              </a:rPr>
              <a:t>https://doi.org/10.1093/database/baab030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screenshot of the S. purpuratus v5.0 genome browser displaying the labeled 18 hours post-fertilization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44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Rationale behind taxon choice for orthology analyses at Echinobase. Black arrows represent analyses that ...</vt:lpstr>
      <vt:lpstr>Figure 2. A sample gene summary page for foxa1. The updated developmental time course is shown in the top right. The ...</vt:lpstr>
      <vt:lpstr>Figure 3. A screenshot of the S. purpuratus v5.0 genome browser displaying the labeled 18 hours post-fertilization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2024-05-19T14:53:42Z</dcterms:modified>
</cp:coreProperties>
</file>