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9ECD3B-607B-4679-AC21-8178FD293B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47239-DA0C-4B33-8A2A-BC78A732AD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Effect of database size on retrieval speeds. Six different-sized test databases were constructed from subsets of the original data set. All the test queries were executed against each of these test databases, with the minimum, average and maximum query times measured. The trend suggests a nonlinear complexity for the search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46B123-4C8B-4237-AADE-726F66CCA6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bar012, </a:t>
            </a:r>
            <a:r>
              <a:rPr lang="en-US" altLang="en-US" sz="1000">
                <a:solidFill>
                  <a:srgbClr val="333333"/>
                </a:solidFill>
                <a:hlinkClick r:id="rId3"/>
              </a:rPr>
              <a:t>https://doi.org/10.1093/database/bar012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Effect of database size on retrieval speeds. Six different-sized test databases were constructed from subsets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678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Effect of database size on retrieval speeds. Six different-sized test databases were constructed from subsets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2024-05-17T03:44:09Z</dcterms:modified>
</cp:coreProperties>
</file>