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A66000-0D3B-4D84-92DD-D6048F1400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01027C-859C-40CB-B629-9DEB9E3608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structure of the transformer-based multi-label classifier.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E0E882-E284-4CC2-8314-49629F7846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The structure of the transformer-based multi-label classifier.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90800" y="1371600"/>
            <a:ext cx="396592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The structure of the transformer-based multi-label classifier.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2024-05-06T05:33:10Z</dcterms:modified>
</cp:coreProperties>
</file>