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E3936C-399D-45D0-BEF5-23A06A2391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55C539-09B4-46FA-ADF5-08C68FDE86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Database architecture and schema, (B) RWD database in computer chrome browser and (C) smartphone chrome browser.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EA0658-B4D3-423D-AEAA-F30150DE88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(A) Database architecture and schema, (B) RWD database in computer chrome browser and (C) smartphone chrome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89100" y="1371600"/>
            <a:ext cx="576675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(A) Database architecture and schema, (B) RWD database in computer chrome browser and (C) smartphone chrome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2024-05-19T13:57:55Z</dcterms:modified>
</cp:coreProperties>
</file>