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D6832A-8CFE-42BC-B95C-5C93F46914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32B67-E766-4CB0-A259-BA826EE741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IBDTransDB for exploratory, comparative and integrative datasets to identify and validate the novel IBD targets. Top panel: data processing and meta data curation for 34 IBD bulk transcriptomics datasets and 2 single-cell RNASeq datasets. Bottom panel: three data analysis modules.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83EC3-C837-4311-8E17-F4E9A6385E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IBDTransDB for exploratory, comparative and integrative datasets to identify and validate the novel IBD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350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IBDTransDB for exploratory, comparative and integrative datasets to identify and validate the novel IBD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2024-05-20T04:23:40Z</dcterms:modified>
</cp:coreProperties>
</file>