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1E3FF6-267E-4907-8615-A77AF0BD53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E33054-D438-4066-8C9B-71BCA19904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 of published QTL papers for rice, wheat, maize, Arabidopsis and tomato between 1987 and 2007. Graph showing the steady increase in publications reporting QTLs in five major plant species between 1987 and 2007 based on nonredundant data from four publicly available literature databases, PubMed, Agricola, CAB Abstracts and BIOSIS Previews.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698B93-E9A4-4187-BCBD-FC5AE851EE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2009, , 2009, bap005, </a:t>
            </a:r>
            <a:r>
              <a:rPr lang="en-US" altLang="en-US" sz="1000">
                <a:solidFill>
                  <a:srgbClr val="333333"/>
                </a:solidFill>
                <a:hlinkClick r:id="rId3"/>
              </a:rPr>
              <a:t>https://doi.org/10.1093/database/bap005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 of published QTL papers for rice, wheat, maize, Arabidopsis and tomato between 1987 and 2007. 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395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Number of published QTL papers for rice, wheat, maize, Arabidopsis and tomato between 1987 and 2007. 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2024-05-19T09:05:58Z</dcterms:modified>
</cp:coreProperties>
</file>