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2F93F-4B60-46CD-A057-AC9AFCEDEE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412E3-3C8E-495F-ACE9-7C828D01E7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outline of the front-end and back-end architecture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5A40F-DB00-49FC-82C6-CE52F1BF0B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systematic outline of the front-end and back-end architecture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systematic outline of the front-end and back-end architecture of STRIDE-DB.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2024-05-18T05:37:11Z</dcterms:modified>
</cp:coreProperties>
</file>