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7C5C0-5A6E-4740-ADBD-DC3CF1889F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E9F72E-2F8E-4804-8A73-0ED082368C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disease mentions in the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United States.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95120-6A4C-45CB-9557-76BC47F57B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Distribution of disease mentions in the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483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Distribution of disease mentions in the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2024-05-14T03:10:36Z</dcterms:modified>
</cp:coreProperties>
</file>