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3105F-B640-4682-849E-02ABBA7415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E7166-D83D-4A93-BD69-C811C7CE96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atomic nomenclature in heme. Twenty-five atoms of Fe-porphyrin (shown in lighter colors: grey, cyan and orange) represent the porphyrin skeleton. (B) Identification of the axial ligand(s) of heme. The amino acids or other small molecules within 3.1 Å of the FE atom were identified as the axial ligands. (C) Representative structures of each protein fold in CATH level C (1: α, 2: β and 3: αβ). (D) The out-of-plane displacement of the iron ion from the least square fit plane of the 4 nitrogen atoms (NA, NB, NC and ND). (E) Schematic diagrams of the orientations of the propionate sidechains.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67663-02EA-4813-8A00-69F0ECA723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The atomic nomenclature in heme. Twenty-five atoms of Fe-porphyrin (shown in lighter colors: grey, cyan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856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The atomic nomenclature in heme. Twenty-five atoms of Fe-porphyrin (shown in lighter colors: grey, cyan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2024-05-15T13:28:14Z</dcterms:modified>
</cp:coreProperties>
</file>