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0ACA5-7D00-42A9-BF84-2C947E8EE2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F2382-21B7-4746-99C8-9604180A40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algorithm for cleaning the given list of an experimental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251E8-B510-46FD-B20C-3EA1E8476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algorithm for cleaning the given list of an experimental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83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algorithm for cleaning the given list of an experimental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2024-05-20T21:04:19Z</dcterms:modified>
</cp:coreProperties>
</file>