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3A91C3-D852-4C71-889C-B8DB6BD3CA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2CE04-9D4C-4A9B-8B78-D4E4C9F10E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Willingness to use a new authoring workflow (Q18), a terminology checker (Q20), or ontologies to manually annotate scientific writing (Q21).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C5165-B3CA-473F-87B6-654ACE4AA1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Willingness to use a new authoring workflow (Q18), a terminology checker (Q20), or ontologies to manually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74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Willingness to use a new authoring workflow (Q18), a terminology checker (Q20), or ontologies to manually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2024-05-06T17:19:09Z</dcterms:modified>
</cp:coreProperties>
</file>