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0CE622-A121-42BC-B889-8D436CA90E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67406B-F198-4FD2-A8F0-4367FA5E2F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SNPtool. The SNPtool finds discriminating SNPs between two groups of genomes. Each group is defined by the user, by dragging each genome to a designated group. Not all genomes must be used. A reference genome must be designated, as the results can be viewed on the graphical genome browser from the vantage point of the chosen reference genome. Invasive isolates are designated by red, carriage by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BE753D-F538-44FA-833A-C87D4707CB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bar035, </a:t>
            </a:r>
            <a:r>
              <a:rPr lang="en-US" altLang="en-US" sz="1000">
                <a:solidFill>
                  <a:srgbClr val="333333"/>
                </a:solidFill>
                <a:hlinkClick r:id="rId3"/>
              </a:rPr>
              <a:t>https://doi.org/10.1093/database/bar035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SNPtool. The SNPtool finds discriminating SNPs between two groups of genomes. Each group is defined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8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SNPtool. The SNPtool finds discriminating SNPs between two groups of genomes. Each group is defined by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2024-05-05T20:12:04Z</dcterms:modified>
</cp:coreProperties>
</file>