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1B1B47-A98E-4C01-AAC7-48EE866680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DD54BE-EC11-41F4-8C3B-378A1F1602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24F8FC-3880-4F02-B6D8-771635172A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2024-05-18T19:11:03Z</dcterms:modified>
</cp:coreProperties>
</file>