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F5E417-7EB8-419E-B56A-62762A2B26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B6F97-290C-4E83-A45E-151E3A4794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the webpage from which new data can be added by an authorized compiler.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C8FC4-28D3-4307-A6CF-D90AB5E3D0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Phenol-Explorer: screenshot of the webpage from which new data can be added by an authorized compiler.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835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Phenol-Explorer: screenshot of the webpage from which new data can be added by an authorized compiler.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2024-05-02T11:57:50Z</dcterms:modified>
</cp:coreProperties>
</file>