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9A250-4504-41EC-8B1F-34C963BF05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73425-8729-463D-9FE0-BECE41489B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Participants’ representation by country in the hackathon. The hackathon involved 24 participants from seven African countries: Tunisia (8), Morocco (4), Sudan (4), South Africa (3), Egypt (3), Uganda (1) and Malawi (1).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9DE56-411F-497F-9C0D-9E82063B7F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Participants’ representation by country in the hackathon. The hackathon involved 24 participants from seven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500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Participants’ representation by country in the hackathon. The hackathon involved 24 participants from seven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2024-05-19T17:38:06Z</dcterms:modified>
</cp:coreProperties>
</file>