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AD2A5-14B3-4EB6-9995-E5284DB7DF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D00DE-9F8D-407C-9D42-ADF2E50326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query results for monogenic and polygenic breast cancer risk in women with a personal history of breast cancer. (A–E) Filter by ‘Sex: Female’, ‘Personal health history: Breast’ and ‘BC Polygenic Risk Score: Calculated’. Query URL: https://data.color.com/v2/cancer.html#sex=Female&amp;personal_health_history=Breast&amp;bc_polygenic_risk_score=Calculated.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F4BB5-79D3-4D7D-A9A7-505331BBC1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query results for monogenic and polygenic breast cancer risk in women with a personal history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17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Screenshots of query results for monogenic and polygenic breast cancer risk in women with a personal history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2024-05-19T12:57:31Z</dcterms:modified>
</cp:coreProperties>
</file>