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C2E8D-BEB4-4D46-9F46-555B231FC1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5788B-B1B1-4591-A0A0-C2B55ADB23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Genomic analysis of γ-CA sequences from putative contaminants associated with Pseudomonas spp. The analysis shows the presence of coding genes for γ-CA from (A) Pseudomonas sp. LP_8_YM (UniProt ID: A0A4R3W1J2), (B) Pseudomonas fluorescens (UniProt ID: A0A125QD08), (C) Pseudomonas sp. LP_8_YM (UniProt ID: A0A4R3W9L6), (D) Pseudomonas fluorescens (UniProt ID: A0A2N1E8I6) and (E) Pseudomonas synxantha (UniProt ID: A0A419V156).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89F75-19C8-4E63-B8BA-85EEE0ABE8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Genomic analysis of γ-CA sequences from putative contaminants associated with Pseudomonas spp. The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64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Genomic analysis of γ-CA sequences from putative contaminants associated with Pseudomonas spp. The analysis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2024-05-19T12:12:42Z</dcterms:modified>
</cp:coreProperties>
</file>