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9558B0-F77F-4228-8CE8-4BBB524A58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008B4-5299-4FA3-A5F0-1F0FA19FEC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model comparison heatmaps using RBO for literature-, OMIM- and DDD-derived models. Each model on the y-axis is compared with every model in the DDD set. Disease/DDD models describing the same disorder are on the rightward slanting diagonal. (A) compares OMIM and DDD models. (B) compares literature-derived and DDD models. (C) compares literature-derived and OMIM models. 99 diseases in comparison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D17F6B-6BD4-4F1D-A59F-548674EEFB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Disease model comparison heatmaps using RBO for literature-, OMIM- and DDD-derived models. Each model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56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Disease model comparison heatmaps using RBO for literature-, OMIM- and DDD-derived models. Each model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2024-05-03T14:50:17Z</dcterms:modified>
</cp:coreProperties>
</file>