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530C57-5519-4754-8E09-891931620C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3B547-1474-42B1-9BF4-3BE8FA4ECE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screening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B782D-793B-47DE-B128-08527F69E0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Snapshot of screening details.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6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Snapshot of screening details.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2024-05-20T05:37:52Z</dcterms:modified>
</cp:coreProperties>
</file>