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63342-0A18-43CA-992C-E0E6EDD47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DA062-3C69-4C1C-8146-E2D79F382D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the Fus3 PhosphoGRID page. Details of relationships between phosphorylated residues and specific protein kinases and phosphatases are displayed in a second table for each gene product. Additionally, for protein kinases and phosphatases themselves, a summary of known substrate sites, with links to the relevant gene product is presented in an additional table (not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739BB-6682-4006-9CF7-1EE035FBDD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 shot of the Fus3 PhosphoGRID page. Details of relationships between phosphorylated residues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84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 shot of the Fus3 PhosphoGRID page. Details of relationships between phosphorylated residues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2024-05-17T03:12:21Z</dcterms:modified>
</cp:coreProperties>
</file>