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D96F353-5EC7-42E7-953D-DF263E1C98E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EEADEA6-085E-4E0D-97AC-93F23AB926A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SPARQL query that counts the references in each RDF graph. According to guideline 4, all datasets refer to the PubMed literature using the dcterms:references property.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2018. Published by Oxford University Press. All rights reserved. For Permissions, please email: journals.permissions@oup.comThis article is published and distributed under the terms of the Oxford University Press, Standard Journals Publication Model (https://academic.oup.com/journals/pages/open_access/funder_policies/chorus/standard_publication_model)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79570B4-9213-431D-BAA8-73AB721F354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y12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2018, , 2018, bay123,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https://doi.org/10.1093/database/bay123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 </a:t>
            </a:r>
            <a:r>
              <a:rPr lang="en-US" altLang="en-US" b="0"/>
              <a:t>SPARQL query that counts the references in each RDF graph. According to guideline 4, all datasets refer to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84660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 SPARQL query that counts the references in each RDF graph. According to guideline 4, all datasets refer to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2024-05-16T14:11:27Z</dcterms:modified>
</cp:coreProperties>
</file>