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27EB0-F3CD-413F-8110-B20A4AD65D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C45AF-F970-4DCC-9B2F-9C82B385C9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interactive graph for pattern generation.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5D9BB6-D409-41B8-A146-C3C9A012F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An interactive graph for pattern generation.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6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An interactive graph for pattern generation.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2024-05-19T18:23:39Z</dcterms:modified>
</cp:coreProperties>
</file>