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E25A32-37BF-4DD3-A5B8-E99A6C5054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0094B8-EDD0-4935-A649-B50A2E1AA0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colleagues who know or use controlled vocabularies (Q8).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2EFC78-C85E-4EDC-9541-4A3AF7185B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Number of colleagues who know or use controlled vocabularies (Q8).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940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Number of colleagues who know or use controlled vocabularies (Q8).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2024-05-06T17:49:34Z</dcterms:modified>
</cp:coreProperties>
</file>