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C82A28-ED33-4133-A70F-3719EEFFB5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8BE0D-7B68-4DD5-B461-E33DF09709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first service for browsing ESIs by specifying identifiers of an E3 or a substrate in the search panel and view the E3 and substrate profiles.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5872C-5556-418C-8324-8EAFD6D6DD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first service for browsing ESIs by specifying identifiers of an E3 or a substrate in the search panel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63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first service for browsing ESIs by specifying identifiers of an E3 or a substrate in the search panel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2024-05-19T18:23:48Z</dcterms:modified>
</cp:coreProperties>
</file>