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2922E1-579E-4947-8ABD-488098F153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FC259A-FF74-4FBB-A411-35884717E4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a graph. A graph consists of nodes (represented as circles) and edges (represented as arrows) that connect nodes with each other. Nodes and edges can have labels, e.g., symptom or patient, and additional attributes. Attributes (often referred to as features) contain additional information about nodes or edges, e.g., the age and sex of a patient node.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283AD3-0DC1-4BB3-ACC0-4F21804924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a graph. A graph consists of nodes (represented as circles) and edges (represented as arrows)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751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of a graph. A graph consists of nodes (represented as circles) and edges (represented as arrows)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2024-05-20T08:58:03Z</dcterms:modified>
</cp:coreProperties>
</file>