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CD3E9F-ABF0-47C4-8D59-CB63050251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7C54E6-E602-49E9-B70B-02A3FE0032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Gene Report Page for Acidovorax avenae subsp. citrulli AAC00-1 Aave_2450. (A) Hyperlinks to download gene sequence and genome browser display of the locus. (B) Locus name, functional annotation and gene name (if available). (C) Gene attributes including molecule location (chromosome, plasmid), coordinates and protein metrics. (D) Gene structure. (E) Pfam domain matches with scores. (F) InterPro hits including position of matches and E-value. (G) Orthologous groups from β-Proteobacteria clustering. (H) BLASTP search results from an all versus search of bacterial proteins within the CPGR. (I) Partial listing of UniRef100 top matches.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E210CF-E1AC-4287-AF19-E01F42E4E8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bar053, </a:t>
            </a:r>
            <a:r>
              <a:rPr lang="en-US" altLang="en-US" sz="1000">
                <a:solidFill>
                  <a:srgbClr val="333333"/>
                </a:solidFill>
                <a:hlinkClick r:id="rId3"/>
              </a:rPr>
              <a:t>https://doi.org/10.1093/database/bar053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Gene Report Page for Acidovorax avenae subsp. citrulli AAC00-1 Aave_2450. (A) Hyperlinks to download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8655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Gene Report Page for Acidovorax avenae subsp. citrulli AAC00-1 Aave_2450. (A) Hyperlinks to download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2024-05-03T18:28:34Z</dcterms:modified>
</cp:coreProperties>
</file>