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DDABE-FAFB-4B91-A853-855C356E07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5A2E5-79F8-49CF-94AE-7DEBE65991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‘JBrowse’ tool available at CarrotOmics. (A) ‘JBrowse’ console with gene annotation tracks displayed. (B) Information about selected gene. (C) Heatmap display from transcriptome studies available from ‘Expression Heatmap’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314D4-B390-4D32-A74D-061A5106F8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‘JBrowse’ tool available at CarrotOmics. (A) ‘JBrowse’ console with gene annotation tracks displayed.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‘JBrowse’ tool available at CarrotOmics. (A) ‘JBrowse’ console with gene annotation tracks displayed.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2024-07-27T08:55:34Z</dcterms:modified>
</cp:coreProperties>
</file>