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C44AC-C145-49A7-9E3E-B45719FF03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B7C94-4857-446D-AB6D-B3778D338A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breakdown of the 50 unique variants overlapping between the patient dataset and MUSTARD, according to their stage of study as per the database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96291-5292-4083-B4E2-A4F5BA29A3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breakdown of the 50 unique variants overlapping between the patient dataset and MUSTARD,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20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breakdown of the 50 unique variants overlapping between the patient dataset and MUSTARD,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2024-05-19T16:03:20Z</dcterms:modified>
</cp:coreProperties>
</file>