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5F3915-078E-49C0-B72B-EFCC06C7B7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353ABD-F739-4D2F-82FC-CD133B352E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PDC compression of the coordinates for the first two residues for the AlphaFold structure of methylated-DNA—protein-cysteine methyltransferase (UniProt ID P0AFH0). (A) Lossless compression. (B) Lossy compression.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911459-C659-4160-A8B0-1847556F8C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Illustration of PDC compression of the coordinates for the first two residues for the AlphaFold structure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811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Illustration of PDC compression of the coordinates for the first two residues for the AlphaFold structure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2024-05-11T13:22:02Z</dcterms:modified>
</cp:coreProperties>
</file>