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C22F4-A573-471E-8A15-ECE202AB4B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C5F3EC-6010-4BD2-B64B-F61228508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FD609-EB83-4D9A-A500-3510E72ADA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analysis function of the FDRdb. (A) The upload interface on the ‘Analysis’ page. (B) The statistics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2024-05-18T04:55:52Z</dcterms:modified>
</cp:coreProperties>
</file>