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1D5B7B-E2FC-4EB3-9FAC-5DA893852C0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608229-21C5-4093-BD15-3C26FF990FF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FGCD database structure and function It includes the composition of the database as well as the data sources and functions provided.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AACEB2-28F1-446B-BD65-1DCC0C5E91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FGCD database structure and function It includes the composition of the database as well as the data sources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352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FGCD database structure and function It includes the composition of the database as well as the data sources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2024-05-20T01:31:59Z</dcterms:modified>
</cp:coreProperties>
</file>