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70D6DF-898A-4295-BBE6-EECE429D06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B3D281-36CD-4FF1-8493-FA351E8D6E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Classification of the IHM-DB. (A) State-wise classification of datasets defines the percentage share of datasets for 13 IHR states. (B) The percentage share for category-wise datasets. The datasets are divided into six categories: food microbiome, gut microbiome, hot spring, cave, environmental, and glacier. (C) The percentage share for hypervariable-wise data. The hypervariable dataset is classified into 11 categories based on shotgun and amplicon-based sequences.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FA576E-A352-4C38-A774-5180216E85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Classification of the IHM-DB. (A) State-wise classification of datasets defines the percentage share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161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Classification of the IHM-DB. (A) State-wise classification of datasets defines the percentage share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2024-05-07T00:14:49Z</dcterms:modified>
</cp:coreProperties>
</file>