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81FE88-731B-4986-9656-6B2622FB13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B8B942-9F13-4632-8E52-4D7B3A6187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Images of Allie’s outputs. (A) Hit cluster-list page for the abbreviation ‘SPF’. By clicking links in the ‘Co-occurring Abbreviation’ or the ‘PubMed/MEDLINE Info.’ cells, the user can access these corresponding pages (A to B or A to C, respectively). (B) Co-occurring abbreviation page. Here, the user is provided with all the co-occurring abbreviations, and by clicking one of the listed abbreviations, one can access the hit cluster-list page. (C) PubMed/MEDLINE Information page. Here, the user is provided with all publication years, titles, and co-occurring abbreviations that appear in the titles or abstracts with the pair. Each title is anchor text that links to the corresponding PubMed page. By clicking one of the co-occurring abbreviations, the user can access the hit cluster-list page (C to D). (D) Hit cluster-list page for the abbreviation ‘BVD’.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C134E9-036D-49F9-AF3C-3441B9542E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Images of Allie’s outputs. (A) Hit cluster-list page for the abbreviation ‘SPF’. By clicking links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27300" y="1371600"/>
            <a:ext cx="40780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Images of Allie’s outputs. (A) Hit cluster-list page for the abbreviation ‘SPF’. By clicking links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2024-05-06T12:37:00Z</dcterms:modified>
</cp:coreProperties>
</file>