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A94C5-E2EC-4D5D-ABFA-73F0C6C0AB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B0D39-C348-4F6E-9FDA-9D6C627903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DE20C-1EF0-4F9E-BD83-72CF142882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2024-05-03T06:06:22Z</dcterms:modified>
</cp:coreProperties>
</file>