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A17B9-C24D-4DDF-92A3-C107AB2B6E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28528-3D38-4EAA-BE0A-36ABE10D87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all gene-disease associations in ENCD. (A) A network diagram constructed for all gene-diseases in ENCD, showing all disease and gene names in ENCD. (B) The betweenness centrality of endocrine diseases in the network. (C) The betweenness centrality of lncRNAs in the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AC87E-F6F1-4AE5-97CE-C8D7FA1543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Visualization of all gene-disease associations in ENCD. (A) A network diagram constructed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585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Visualization of all gene-disease associations in ENCD. (A) A network diagram constructed for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2024-05-02T20:31:18Z</dcterms:modified>
</cp:coreProperties>
</file>