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98252-72BB-4B4D-ACA8-483A21676C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491B9-0329-44CE-BD28-6D532C26A5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GreenCircRNA framework.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E690E-97FD-44EC-9214-300096DBFC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E690E-97FD-44EC-9214-300096DBFC1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Distribution of three types of circRNAs in maize. (B) Visualization of the circRNA Zmays_10:10199025|10 199 243.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E690E-97FD-44EC-9214-300096DBFC1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Relative expression of circRNAs in Zea mays. (B) Length distribution of full-length circRNAs in Zea mays.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E690E-97FD-44EC-9214-300096DBFC1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CircRNA–miRNA–mRNA sub-network, taking circRNA Zmays_3:225352281|225 387 878 as an example. Blue nodes, miRNA. Pink node, circRNA as a miRNA decoy. Green nodes, mRNAs as miRNA targets. Gray edges, correlations. (B) Sequence list for Figure 5A, taking circRNA Zmays_3: 225352281|225 387 878 as an example. The first column is a circRNA that acts as a miRNA decoy, the second column shows miRNAs and the third column contains mRNAs that act as miRNA targets. This circRNA may act as a decoy for three miRNAs: zma-miR171k-3p/zma-miR171h-3p, zma-miR395a-5p and zma-miR395e-5p/zma-miR395h-5p/zma-miR395j-5p/zma-miR395p-5p.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E690E-97FD-44EC-9214-300096DBFC1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GreenCircRNA framework.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1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5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Distribution of three types of circRNAs in maize. (B) Visualization of the circRNA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169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(A) Relative expression of circRNAs in Zea mays. (B) Length distribution of full-length circRNAs in Zea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97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CircRNA–miRNA–mRNA sub-network, taking circRNA Zmays_3:225352281|225 387 878 as an example. Blue nodes,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47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GreenCircRNA framework.
</vt:lpstr>
      <vt:lpstr>Figure 2 Web interface.
</vt:lpstr>
      <vt:lpstr>Figure 3 (A) Distribution of three types of circRNAs in maize. (B) Visualization of the circRNA ...</vt:lpstr>
      <vt:lpstr>Figure 4 (A) Relative expression of circRNAs in Zea mays. (B) Length distribution of full-length circRNAs in Zea ...</vt:lpstr>
      <vt:lpstr>Figure 5 (A) CircRNA–miRNA–mRNA sub-network, taking circRNA Zmays_3:225352281|225 387 878 as an example. Blue nodes,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2024-05-19T16:03:43Z</dcterms:modified>
</cp:coreProperties>
</file>