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8EF4EA-6691-4ECB-B6FA-265E0CEB96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0EFD5E-CE30-42CC-A72D-670915AEC1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 A screenshot of recommended literature and collaborators for GSE14103.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3B6137-8168-41C0-9A54-6D56A4D3AB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 A screenshot of recommended literature and collaborators for GSE14103.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420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 screenshot of recommended literature and collaborators for GSE14103.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2024-05-19T21:35:20Z</dcterms:modified>
</cp:coreProperties>
</file>